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9F281-2F43-45A0-9D7B-09BE9056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7E9CCA-E7A0-4E8D-8E2B-7A25D9B2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182F-F826-4B0A-977F-FA161CD5A595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478B12-7962-4AD2-851F-D15C8E17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9C77A-8B93-4604-A4D3-AA89AC26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A2403-DC23-44D5-85EF-9DD215243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22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F486DA-CFE0-4773-8AC7-B9E018FAA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AA4AEE-1828-484F-8CAD-82CDF996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CB98DD-36E0-4179-B1CB-684F78AEE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182F-F826-4B0A-977F-FA161CD5A595}" type="datetimeFigureOut">
              <a:rPr lang="ko-KR" altLang="en-US" smtClean="0"/>
              <a:t>2021-05-21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935EE-8E38-4283-8D04-91A8959C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C00D1-F13B-4002-89FC-B3E33022C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A2403-DC23-44D5-85EF-9DD215243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7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ECD2AB-238F-4A53-9AEA-50A35FD8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6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 for Data Analysis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EFF51-2CFE-4E91-B773-4A72D6806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7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23C6F1-89BD-4782-8322-74CBE001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DA27B-604E-4B7B-BA0E-47CBC7E2E5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BD2B2FD-FF0A-4F58-AF1D-080E95F9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DF22C-2652-429C-BD79-74A4196193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E58B939-E35D-4012-98C9-61AED682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CFCB6-95F5-463F-A3C3-8BF89679B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24F56D7-BB2B-42E4-8E5A-5132F023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CCE27-CB8B-4160-B7A9-3306D0455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4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AAF611-A6EF-449D-8C52-C0AF0B4C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A530A-1268-40E5-8D5A-7D68B8E2F1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E12F12-8E93-48DF-BA5C-EE3687D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54A0C1-9A4F-4954-8154-4F06F676B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0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7F1BEC-47ED-4E27-91E5-8BE31831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71AE9-BEF0-498F-B433-A0A14DB827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1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53345E-B850-41E3-A2F1-D55C3243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0A4914-6541-4EA8-B3F1-21EEA4DEBB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99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1D0407-BB0A-4D61-8857-C105B128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1FDF6-D18E-400B-AD81-0112C0FE1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2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3941AA-C16E-470A-ABA6-C70AA39D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BAF19-AFF2-4F97-A8BF-A8018EAB82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8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32C559-4F05-453A-9B48-91D50946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B5DB4-2F66-4B0A-93B5-024F0A70E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00EE7D-015E-4147-9B1C-1562CD62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F28480-B593-4FD9-8C07-5EDBBD8E25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8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962496-89BE-41C5-878C-28E16CFB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BEBD8-E22F-4287-89D6-D6E8F3DAB8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7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443F82-760A-46EA-BDED-5B9156A0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B3A844-AE03-4A6F-8F1A-342145D397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556EDDA-C235-4DB0-8C07-AA906216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97227-9179-415F-AFBB-8BB1F4777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6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DA380B-2A36-47B1-AE43-CBFE5F42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7B40B-0E05-4431-AB43-FBFECB63E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77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5F197C7-1335-422D-8EEB-06EE5CE9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2A7B2F-FE66-4E81-90F3-F9A898095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654534-9D12-4283-8BC6-4F2B5C45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220A99-1C59-4120-A2F0-083020A4C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4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6F75E2-3830-4524-BA7B-6EE2E795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01031-8E88-4427-931D-367F47F1A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78B1D6-E321-48AE-B9DF-5A23450B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1C171-0C3E-4C5C-A409-C6CCED6674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07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1E86D3-F9CB-41A8-A707-A61A5050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F5926-5261-443F-9B2A-B39EBAADD0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E88483-DEF3-4F0A-BFD2-657C6B8E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1D5422-CBD4-45A7-B413-FA0335992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8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5B99DB-D39E-48A5-BD8F-CAD177A4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B4A56-6F2F-426B-9494-F8AA41CCC5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40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E39FFF8-79C0-408A-8DD2-347743B6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1D230-82C5-441F-AD62-1684C8FD8A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9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043F14-C723-40EA-8C6A-D21FBC99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7292D-4F3E-4C0A-BB67-33280B1980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2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4C3C21-EC32-4A77-AB52-31547172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5D663-55EB-469A-BCBB-1FFCF5F43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7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C9748D-56F1-423D-975A-6068F63A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7C38CD-FB68-498D-8267-4445EC0542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2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A12DEC-3B70-4556-9314-9013621B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6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FE37B-AFBB-4A1A-BA65-FD9789938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27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191AAE-351B-41B2-8ECF-B740EC53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DCD2C-44E9-4E52-8362-ECAB5192E3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509C5A-7374-44F4-8498-25AA6BD1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D7BCF-C841-48F2-BBB3-3E6335758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9B8468-5BA5-4910-8B3F-C828D015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B18FA-D71C-4EA3-9B4E-3347EB50B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7C2377-5801-4833-9B85-34ED49FB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FFC95-FD76-465F-8EDE-1B05B3A21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B025A9-053B-4FCD-A782-05CBE235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18156-0BDD-4446-8F02-E8694DE375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6294CC-C46A-4F5C-A71D-881BC2D2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4B2B9-9BFF-4DAD-A8F9-39F61493C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7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와이드스크린</PresentationFormat>
  <Paragraphs>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나눔스퀘어 ExtraBold</vt:lpstr>
      <vt:lpstr>맑은 고딕</vt:lpstr>
      <vt:lpstr>Arial</vt:lpstr>
      <vt:lpstr>Office 테마</vt:lpstr>
      <vt:lpstr>Python for Data Analysis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Data Analysis</dc:title>
  <dc:creator>ydwltn@naver.com</dc:creator>
  <cp:lastModifiedBy>ydwltn@naver.com</cp:lastModifiedBy>
  <cp:revision>1</cp:revision>
  <dcterms:created xsi:type="dcterms:W3CDTF">2021-05-21T04:03:37Z</dcterms:created>
  <dcterms:modified xsi:type="dcterms:W3CDTF">2021-05-21T04:03:37Z</dcterms:modified>
</cp:coreProperties>
</file>